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5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9951" y="1028700"/>
            <a:ext cx="5486400" cy="822960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8437" r="-1843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7460664" y="1837462"/>
            <a:ext cx="9798636" cy="6280941"/>
            <a:chOff x="0" y="0"/>
            <a:chExt cx="13064847" cy="837458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064847" cy="8374588"/>
              <a:chOff x="0" y="0"/>
              <a:chExt cx="2278788" cy="16386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78788" cy="1638679"/>
              </a:xfrm>
              <a:custGeom>
                <a:avLst/>
                <a:gdLst/>
                <a:ahLst/>
                <a:cxnLst/>
                <a:rect l="l" t="t" r="r" b="b"/>
                <a:pathLst>
                  <a:path w="2278788" h="1638679">
                    <a:moveTo>
                      <a:pt x="2154328" y="1638679"/>
                    </a:moveTo>
                    <a:lnTo>
                      <a:pt x="124460" y="1638679"/>
                    </a:lnTo>
                    <a:cubicBezTo>
                      <a:pt x="55880" y="1638679"/>
                      <a:pt x="0" y="1582799"/>
                      <a:pt x="0" y="15142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54328" y="0"/>
                    </a:lnTo>
                    <a:cubicBezTo>
                      <a:pt x="2222908" y="0"/>
                      <a:pt x="2278788" y="55880"/>
                      <a:pt x="2278788" y="124460"/>
                    </a:cubicBezTo>
                    <a:lnTo>
                      <a:pt x="2278788" y="1514219"/>
                    </a:lnTo>
                    <a:cubicBezTo>
                      <a:pt x="2278788" y="1582799"/>
                      <a:pt x="2222908" y="1638679"/>
                      <a:pt x="2154328" y="16386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59261" y="775227"/>
              <a:ext cx="10546326" cy="688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5999" b="1">
                  <a:solidFill>
                    <a:srgbClr val="ED559E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“Era Teenage Dream” Projeto Individual</a:t>
              </a:r>
            </a:p>
            <a:p>
              <a:pPr algn="ctr">
                <a:lnSpc>
                  <a:spcPts val="5500"/>
                </a:lnSpc>
              </a:pPr>
              <a:endParaRPr lang="en-US" sz="5999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5500"/>
                </a:lnSpc>
              </a:pPr>
              <a:r>
                <a:rPr lang="en-US" sz="5000" b="1">
                  <a:solidFill>
                    <a:srgbClr val="6367A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Leonardo Tomas Feitosa da Silva</a:t>
              </a:r>
            </a:p>
            <a:p>
              <a:pPr algn="ctr">
                <a:lnSpc>
                  <a:spcPts val="5500"/>
                </a:lnSpc>
              </a:pPr>
              <a:endParaRPr lang="en-US" sz="50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5500"/>
                </a:lnSpc>
              </a:pPr>
              <a:r>
                <a:rPr lang="en-US" sz="5000" b="1">
                  <a:solidFill>
                    <a:srgbClr val="6367A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SPTech School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6332232" y="8654672"/>
            <a:ext cx="1203383" cy="1207256"/>
          </a:xfrm>
          <a:custGeom>
            <a:avLst/>
            <a:gdLst/>
            <a:ahLst/>
            <a:cxnLst/>
            <a:rect l="l" t="t" r="r" b="b"/>
            <a:pathLst>
              <a:path w="1203383" h="1207256">
                <a:moveTo>
                  <a:pt x="0" y="0"/>
                </a:moveTo>
                <a:lnTo>
                  <a:pt x="1203383" y="0"/>
                </a:lnTo>
                <a:lnTo>
                  <a:pt x="1203383" y="1207256"/>
                </a:lnTo>
                <a:lnTo>
                  <a:pt x="0" y="1207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076325"/>
            <a:ext cx="1147558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C4DF"/>
                </a:solidFill>
                <a:latin typeface="DM Sans Bold"/>
                <a:ea typeface="DM Sans Bold"/>
                <a:cs typeface="DM Sans Bold"/>
                <a:sym typeface="DM Sans Bold"/>
              </a:rPr>
              <a:t>Contexto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8788" y="2367659"/>
            <a:ext cx="5104009" cy="7048500"/>
            <a:chOff x="0" y="0"/>
            <a:chExt cx="1105834" cy="1527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6139" y="7549873"/>
            <a:ext cx="4349306" cy="1427076"/>
            <a:chOff x="0" y="0"/>
            <a:chExt cx="3035979" cy="996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26139" y="2806869"/>
            <a:ext cx="4349306" cy="434930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91995" y="2367659"/>
            <a:ext cx="5104009" cy="7048500"/>
            <a:chOff x="0" y="0"/>
            <a:chExt cx="1105834" cy="1527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69347" y="7549873"/>
            <a:ext cx="4349306" cy="1427076"/>
            <a:chOff x="0" y="0"/>
            <a:chExt cx="3035979" cy="9961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69347" y="2806869"/>
            <a:ext cx="4349306" cy="434930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38955" y="2367659"/>
            <a:ext cx="5104009" cy="7048500"/>
            <a:chOff x="0" y="0"/>
            <a:chExt cx="1105834" cy="1527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16306" y="7549873"/>
            <a:ext cx="4349306" cy="1427076"/>
            <a:chOff x="0" y="0"/>
            <a:chExt cx="3035979" cy="996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816306" y="2806869"/>
            <a:ext cx="4349306" cy="434930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6734" b="-1673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94147" y="7728262"/>
            <a:ext cx="241328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b="1" u="none" strike="noStrike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Katy Perry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39931" y="7728262"/>
            <a:ext cx="360813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Teenage Dream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4875" y="7823201"/>
            <a:ext cx="4172167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b="1" u="none" strike="noStrike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Relação &amp; Valores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549" y="625828"/>
            <a:ext cx="17092903" cy="9035345"/>
            <a:chOff x="0" y="0"/>
            <a:chExt cx="3975155" cy="210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75155" cy="2101276"/>
            </a:xfrm>
            <a:custGeom>
              <a:avLst/>
              <a:gdLst/>
              <a:ahLst/>
              <a:cxnLst/>
              <a:rect l="l" t="t" r="r" b="b"/>
              <a:pathLst>
                <a:path w="3975155" h="2101276">
                  <a:moveTo>
                    <a:pt x="3850695" y="2101275"/>
                  </a:moveTo>
                  <a:lnTo>
                    <a:pt x="124460" y="2101275"/>
                  </a:lnTo>
                  <a:cubicBezTo>
                    <a:pt x="55880" y="2101275"/>
                    <a:pt x="0" y="2045396"/>
                    <a:pt x="0" y="19768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0695" y="0"/>
                  </a:lnTo>
                  <a:cubicBezTo>
                    <a:pt x="3919275" y="0"/>
                    <a:pt x="3975155" y="55880"/>
                    <a:pt x="3975155" y="124460"/>
                  </a:cubicBezTo>
                  <a:lnTo>
                    <a:pt x="3975155" y="1976816"/>
                  </a:lnTo>
                  <a:cubicBezTo>
                    <a:pt x="3975155" y="2045396"/>
                    <a:pt x="3919275" y="2101276"/>
                    <a:pt x="3850695" y="2101276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412772" y="1349059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4461785"/>
            <a:ext cx="8829529" cy="4796515"/>
          </a:xfrm>
          <a:custGeom>
            <a:avLst/>
            <a:gdLst/>
            <a:ahLst/>
            <a:cxnLst/>
            <a:rect l="l" t="t" r="r" b="b"/>
            <a:pathLst>
              <a:path w="8829529" h="4796515">
                <a:moveTo>
                  <a:pt x="0" y="0"/>
                </a:moveTo>
                <a:lnTo>
                  <a:pt x="8829529" y="0"/>
                </a:lnTo>
                <a:lnTo>
                  <a:pt x="8829529" y="4796515"/>
                </a:lnTo>
                <a:lnTo>
                  <a:pt x="0" y="4796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97" r="-33849" b="-9629"/>
            </a:stretch>
          </a:blipFill>
          <a:ln w="38100" cap="sq">
            <a:solidFill>
              <a:srgbClr val="ED559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127190" y="4461785"/>
            <a:ext cx="7132110" cy="4796515"/>
          </a:xfrm>
          <a:custGeom>
            <a:avLst/>
            <a:gdLst/>
            <a:ahLst/>
            <a:cxnLst/>
            <a:rect l="l" t="t" r="r" b="b"/>
            <a:pathLst>
              <a:path w="7132110" h="4796515">
                <a:moveTo>
                  <a:pt x="0" y="0"/>
                </a:moveTo>
                <a:lnTo>
                  <a:pt x="7132110" y="0"/>
                </a:lnTo>
                <a:lnTo>
                  <a:pt x="7132110" y="4796515"/>
                </a:lnTo>
                <a:lnTo>
                  <a:pt x="0" y="479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83" t="-17208" r="-49058"/>
            </a:stretch>
          </a:blipFill>
          <a:ln w="38100" cap="sq">
            <a:solidFill>
              <a:srgbClr val="ED559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659217" y="2747943"/>
            <a:ext cx="1568495" cy="1568495"/>
          </a:xfrm>
          <a:custGeom>
            <a:avLst/>
            <a:gdLst/>
            <a:ahLst/>
            <a:cxnLst/>
            <a:rect l="l" t="t" r="r" b="b"/>
            <a:pathLst>
              <a:path w="1568495" h="1568495">
                <a:moveTo>
                  <a:pt x="0" y="0"/>
                </a:moveTo>
                <a:lnTo>
                  <a:pt x="1568495" y="0"/>
                </a:lnTo>
                <a:lnTo>
                  <a:pt x="1568495" y="1568495"/>
                </a:lnTo>
                <a:lnTo>
                  <a:pt x="0" y="1568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908965" y="2747878"/>
            <a:ext cx="1568561" cy="1568561"/>
          </a:xfrm>
          <a:custGeom>
            <a:avLst/>
            <a:gdLst/>
            <a:ahLst/>
            <a:cxnLst/>
            <a:rect l="l" t="t" r="r" b="b"/>
            <a:pathLst>
              <a:path w="1568561" h="1568561">
                <a:moveTo>
                  <a:pt x="0" y="0"/>
                </a:moveTo>
                <a:lnTo>
                  <a:pt x="1568560" y="0"/>
                </a:lnTo>
                <a:lnTo>
                  <a:pt x="1568560" y="1568560"/>
                </a:lnTo>
                <a:lnTo>
                  <a:pt x="0" y="1568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690132" y="1264861"/>
            <a:ext cx="1290773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Ferramentas de gestão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46338"/>
            <a:ext cx="16230600" cy="5711962"/>
            <a:chOff x="0" y="0"/>
            <a:chExt cx="3774616" cy="1328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4617" cy="1328384"/>
            </a:xfrm>
            <a:custGeom>
              <a:avLst/>
              <a:gdLst/>
              <a:ahLst/>
              <a:cxnLst/>
              <a:rect l="l" t="t" r="r" b="b"/>
              <a:pathLst>
                <a:path w="3774617" h="1328384">
                  <a:moveTo>
                    <a:pt x="3650156" y="1328384"/>
                  </a:moveTo>
                  <a:lnTo>
                    <a:pt x="124460" y="1328384"/>
                  </a:lnTo>
                  <a:cubicBezTo>
                    <a:pt x="55880" y="1328384"/>
                    <a:pt x="0" y="1272504"/>
                    <a:pt x="0" y="1203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50157" y="0"/>
                  </a:lnTo>
                  <a:cubicBezTo>
                    <a:pt x="3718737" y="0"/>
                    <a:pt x="3774617" y="55880"/>
                    <a:pt x="3774617" y="124460"/>
                  </a:cubicBezTo>
                  <a:lnTo>
                    <a:pt x="3774617" y="1203924"/>
                  </a:lnTo>
                  <a:cubicBezTo>
                    <a:pt x="3774617" y="1272504"/>
                    <a:pt x="3718737" y="1328384"/>
                    <a:pt x="3650157" y="1328384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493371" y="3711207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8" y="0"/>
                </a:lnTo>
                <a:lnTo>
                  <a:pt x="11301258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076325"/>
            <a:ext cx="1104971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C4DF"/>
                </a:solidFill>
                <a:latin typeface="DM Sans Bold"/>
                <a:ea typeface="DM Sans Bold"/>
                <a:cs typeface="DM Sans Bold"/>
                <a:sym typeface="DM Sans Bold"/>
              </a:rPr>
              <a:t>Aplicação Web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4383"/>
            <a:ext cx="8376688" cy="7263324"/>
            <a:chOff x="0" y="0"/>
            <a:chExt cx="1948097" cy="1689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097" cy="1689172"/>
            </a:xfrm>
            <a:custGeom>
              <a:avLst/>
              <a:gdLst/>
              <a:ahLst/>
              <a:cxnLst/>
              <a:rect l="l" t="t" r="r" b="b"/>
              <a:pathLst>
                <a:path w="1948097" h="1689172">
                  <a:moveTo>
                    <a:pt x="1823637" y="1689171"/>
                  </a:moveTo>
                  <a:lnTo>
                    <a:pt x="124460" y="1689171"/>
                  </a:lnTo>
                  <a:cubicBezTo>
                    <a:pt x="55880" y="1689171"/>
                    <a:pt x="0" y="1633291"/>
                    <a:pt x="0" y="1564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3637" y="0"/>
                  </a:lnTo>
                  <a:cubicBezTo>
                    <a:pt x="1892217" y="0"/>
                    <a:pt x="1948097" y="55880"/>
                    <a:pt x="1948097" y="124460"/>
                  </a:cubicBezTo>
                  <a:lnTo>
                    <a:pt x="1948097" y="1564711"/>
                  </a:lnTo>
                  <a:cubicBezTo>
                    <a:pt x="1948097" y="1633291"/>
                    <a:pt x="1892217" y="1689172"/>
                    <a:pt x="1823637" y="1689172"/>
                  </a:cubicBezTo>
                  <a:close/>
                </a:path>
              </a:pathLst>
            </a:custGeom>
            <a:solidFill>
              <a:srgbClr val="FBE6E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296434" cy="572788"/>
          </a:xfrm>
          <a:custGeom>
            <a:avLst/>
            <a:gdLst/>
            <a:ahLst/>
            <a:cxnLst/>
            <a:rect l="l" t="t" r="r" b="b"/>
            <a:pathLst>
              <a:path w="1296434" h="572788">
                <a:moveTo>
                  <a:pt x="0" y="0"/>
                </a:moveTo>
                <a:lnTo>
                  <a:pt x="1296434" y="0"/>
                </a:lnTo>
                <a:lnTo>
                  <a:pt x="1296434" y="572788"/>
                </a:lnTo>
                <a:lnTo>
                  <a:pt x="0" y="57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31417" y="2319824"/>
            <a:ext cx="7227883" cy="722788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730" t="-2183" r="-3579" b="-410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2328013" y="2869156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002034" y="651519"/>
            <a:ext cx="1159987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Modelagem lógica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13969" y="6331484"/>
            <a:ext cx="7319084" cy="2926816"/>
            <a:chOff x="0" y="0"/>
            <a:chExt cx="4306516" cy="1722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01196" y="6557470"/>
            <a:ext cx="4246319" cy="2474844"/>
            <a:chOff x="0" y="0"/>
            <a:chExt cx="3181642" cy="1854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21211" y="6557470"/>
            <a:ext cx="2474844" cy="247484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9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4948" y="6331484"/>
            <a:ext cx="7319084" cy="2926816"/>
            <a:chOff x="0" y="0"/>
            <a:chExt cx="4306516" cy="1722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2175" y="6557470"/>
            <a:ext cx="4246319" cy="2474844"/>
            <a:chOff x="0" y="0"/>
            <a:chExt cx="3181642" cy="18543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62190" y="6557470"/>
            <a:ext cx="2474844" cy="247484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16734" b="-1673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13969" y="2914311"/>
            <a:ext cx="7319084" cy="2926816"/>
            <a:chOff x="0" y="0"/>
            <a:chExt cx="4306516" cy="17221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01196" y="3140297"/>
            <a:ext cx="4246319" cy="2474844"/>
            <a:chOff x="0" y="0"/>
            <a:chExt cx="3181642" cy="18543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21211" y="3140297"/>
            <a:ext cx="2474844" cy="247484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54948" y="2914311"/>
            <a:ext cx="7319084" cy="2926816"/>
            <a:chOff x="0" y="0"/>
            <a:chExt cx="4306516" cy="1722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2175" y="3140297"/>
            <a:ext cx="4246319" cy="2474844"/>
            <a:chOff x="0" y="0"/>
            <a:chExt cx="3181642" cy="18543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662190" y="3140297"/>
            <a:ext cx="2474844" cy="24748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33691" b="-3294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13969" y="1076325"/>
            <a:ext cx="1104971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EBE8E3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Dificuldades e Superações: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54258" y="3837969"/>
            <a:ext cx="294019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projeto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14490" y="3837969"/>
            <a:ext cx="294019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tema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54258" y="7217006"/>
            <a:ext cx="2820941" cy="113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Superação</a:t>
            </a:r>
            <a:endParaRPr lang="en-US" sz="3999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 no </a:t>
            </a:r>
            <a:r>
              <a:rPr lang="en-US" sz="3999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projeto</a:t>
            </a:r>
            <a:endParaRPr lang="en-US" sz="3999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00593" y="7255142"/>
            <a:ext cx="2767987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Superação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tema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471637" cy="8229600"/>
            <a:chOff x="0" y="0"/>
            <a:chExt cx="1737617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17" cy="1913890"/>
            </a:xfrm>
            <a:custGeom>
              <a:avLst/>
              <a:gdLst/>
              <a:ahLst/>
              <a:cxnLst/>
              <a:rect l="l" t="t" r="r" b="b"/>
              <a:pathLst>
                <a:path w="1737617" h="1913890">
                  <a:moveTo>
                    <a:pt x="161315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13157" y="0"/>
                  </a:lnTo>
                  <a:cubicBezTo>
                    <a:pt x="1681737" y="0"/>
                    <a:pt x="1737617" y="55880"/>
                    <a:pt x="1737617" y="124460"/>
                  </a:cubicBezTo>
                  <a:lnTo>
                    <a:pt x="1737617" y="1789430"/>
                  </a:lnTo>
                  <a:cubicBezTo>
                    <a:pt x="1737617" y="1858010"/>
                    <a:pt x="1681737" y="1913890"/>
                    <a:pt x="1613157" y="1913890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70270" y="5348752"/>
            <a:ext cx="3909548" cy="390954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7399" b="-73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49752" y="5348752"/>
            <a:ext cx="3909548" cy="390954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9383" b="-93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970270" y="1028700"/>
            <a:ext cx="3909548" cy="390954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172" b="-17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49752" y="1028700"/>
            <a:ext cx="3909548" cy="390954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055" r="-1005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8217" y="1497515"/>
            <a:ext cx="6112603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5700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Agradecimentos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99787" y="3012049"/>
            <a:ext cx="5129462" cy="535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Colegas de sala, monitores e professores da SPTech</a:t>
            </a:r>
          </a:p>
          <a:p>
            <a:pPr algn="l">
              <a:lnSpc>
                <a:spcPts val="3850"/>
              </a:lnSpc>
            </a:pPr>
            <a:endParaRPr lang="en-US" sz="3500" b="1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Amigos e familiares</a:t>
            </a:r>
          </a:p>
          <a:p>
            <a:pPr algn="l">
              <a:lnSpc>
                <a:spcPts val="3850"/>
              </a:lnSpc>
            </a:pPr>
            <a:endParaRPr lang="en-US" sz="3500" b="1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Criadores de conteúdo</a:t>
            </a:r>
          </a:p>
          <a:p>
            <a:pPr algn="l">
              <a:lnSpc>
                <a:spcPts val="3850"/>
              </a:lnSpc>
            </a:pPr>
            <a:endParaRPr lang="en-US" sz="3500" b="1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Eu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39281"/>
            <a:ext cx="16230600" cy="6504132"/>
            <a:chOff x="0" y="0"/>
            <a:chExt cx="3774616" cy="15126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4617" cy="1512612"/>
            </a:xfrm>
            <a:custGeom>
              <a:avLst/>
              <a:gdLst/>
              <a:ahLst/>
              <a:cxnLst/>
              <a:rect l="l" t="t" r="r" b="b"/>
              <a:pathLst>
                <a:path w="3774617" h="1512612">
                  <a:moveTo>
                    <a:pt x="3650156" y="1512612"/>
                  </a:moveTo>
                  <a:lnTo>
                    <a:pt x="124460" y="1512612"/>
                  </a:lnTo>
                  <a:cubicBezTo>
                    <a:pt x="55880" y="1512612"/>
                    <a:pt x="0" y="1456732"/>
                    <a:pt x="0" y="13881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50157" y="0"/>
                  </a:lnTo>
                  <a:cubicBezTo>
                    <a:pt x="3718737" y="0"/>
                    <a:pt x="3774617" y="55880"/>
                    <a:pt x="3774617" y="124460"/>
                  </a:cubicBezTo>
                  <a:lnTo>
                    <a:pt x="3774617" y="1388152"/>
                  </a:lnTo>
                  <a:cubicBezTo>
                    <a:pt x="3774617" y="1456732"/>
                    <a:pt x="3718737" y="1512612"/>
                    <a:pt x="3650157" y="1512612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950499" y="3512297"/>
            <a:ext cx="5722927" cy="5746003"/>
          </a:xfrm>
          <a:custGeom>
            <a:avLst/>
            <a:gdLst/>
            <a:ahLst/>
            <a:cxnLst/>
            <a:rect l="l" t="t" r="r" b="b"/>
            <a:pathLst>
              <a:path w="5722927" h="5746003">
                <a:moveTo>
                  <a:pt x="0" y="0"/>
                </a:moveTo>
                <a:lnTo>
                  <a:pt x="5722927" y="0"/>
                </a:lnTo>
                <a:lnTo>
                  <a:pt x="572292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114425"/>
            <a:ext cx="11599878" cy="142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7"/>
              </a:lnSpc>
            </a:pPr>
            <a:r>
              <a:rPr lang="en-US" sz="9924" b="1">
                <a:solidFill>
                  <a:srgbClr val="F44336"/>
                </a:solidFill>
                <a:latin typeface="DM Sans Bold"/>
                <a:ea typeface="DM Sans Bold"/>
                <a:cs typeface="DM Sans Bold"/>
                <a:sym typeface="DM Sans Bold"/>
              </a:rPr>
              <a:t>Fim!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Personalizar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Calibri</vt:lpstr>
      <vt:lpstr>DM Sans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Roxo Amarelo e Rosa Redondo e Amigável Professora Sobre Mim Em Branco Apresentação educacional</dc:title>
  <cp:lastModifiedBy>LEONARDO TOMAS FEITOSA DA SILVA .</cp:lastModifiedBy>
  <cp:revision>3</cp:revision>
  <dcterms:created xsi:type="dcterms:W3CDTF">2006-08-16T00:00:00Z</dcterms:created>
  <dcterms:modified xsi:type="dcterms:W3CDTF">2025-12-03T02:55:40Z</dcterms:modified>
  <dc:identifier>DAG6UoLkiH0</dc:identifier>
</cp:coreProperties>
</file>